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4.xml"/><Relationship Id="rId7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slide" Target="slide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620" y="1729047"/>
            <a:ext cx="1114604" cy="1132157"/>
          </a:xfrm>
        </p:spPr>
        <p:txBody>
          <a:bodyPr>
            <a:normAutofit/>
          </a:bodyPr>
          <a:lstStyle/>
          <a:p>
            <a:r>
              <a:rPr lang="en-US" dirty="0" err="1" smtClean="0"/>
              <a:t>Bts</a:t>
            </a:r>
            <a:r>
              <a:rPr lang="en-US" dirty="0" smtClean="0"/>
              <a:t> 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090" y="3092333"/>
            <a:ext cx="3102357" cy="32918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504" y="3092333"/>
            <a:ext cx="3306757" cy="33067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318" y="3092333"/>
            <a:ext cx="3646002" cy="329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15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308" y="1402816"/>
            <a:ext cx="10993549" cy="1475013"/>
          </a:xfrm>
        </p:spPr>
        <p:txBody>
          <a:bodyPr/>
          <a:lstStyle/>
          <a:p>
            <a:r>
              <a:rPr lang="bg-BG" dirty="0" smtClean="0"/>
              <a:t>Съдържание: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402494" y="2945077"/>
            <a:ext cx="47051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800" dirty="0" smtClean="0">
                <a:solidFill>
                  <a:schemeClr val="accent6"/>
                </a:solidFill>
              </a:rPr>
              <a:t>1</a:t>
            </a:r>
            <a:r>
              <a:rPr lang="bg-BG" sz="3200" dirty="0" smtClean="0">
                <a:solidFill>
                  <a:schemeClr val="accent6"/>
                </a:solidFill>
              </a:rPr>
              <a:t>.ИНФОРМАЦИЯ </a:t>
            </a:r>
            <a:r>
              <a:rPr lang="bg-BG" sz="3200" dirty="0">
                <a:solidFill>
                  <a:schemeClr val="accent6"/>
                </a:solidFill>
              </a:rPr>
              <a:t>ЗА </a:t>
            </a:r>
            <a:r>
              <a:rPr lang="en-US" sz="3200" dirty="0" smtClean="0">
                <a:solidFill>
                  <a:schemeClr val="accent6"/>
                </a:solidFill>
              </a:rPr>
              <a:t>BTS</a:t>
            </a:r>
            <a:endParaRPr lang="bg-BG" sz="3200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2494" y="3632996"/>
            <a:ext cx="5302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accent6"/>
                </a:solidFill>
              </a:rPr>
              <a:t>2</a:t>
            </a:r>
            <a:r>
              <a:rPr lang="bg-BG" sz="3200" dirty="0" smtClean="0">
                <a:solidFill>
                  <a:schemeClr val="accent6"/>
                </a:solidFill>
              </a:rPr>
              <a:t>.ФОРМИРАНЕ </a:t>
            </a:r>
            <a:r>
              <a:rPr lang="bg-BG" sz="3200" dirty="0">
                <a:solidFill>
                  <a:schemeClr val="accent6"/>
                </a:solidFill>
              </a:rPr>
              <a:t>НА ГРУПАТА</a:t>
            </a:r>
          </a:p>
        </p:txBody>
      </p:sp>
      <p:sp>
        <p:nvSpPr>
          <p:cNvPr id="6" name="Rectangle 5"/>
          <p:cNvSpPr/>
          <p:nvPr/>
        </p:nvSpPr>
        <p:spPr>
          <a:xfrm>
            <a:off x="402494" y="4198310"/>
            <a:ext cx="51909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accent6"/>
                </a:solidFill>
              </a:rPr>
              <a:t>3.</a:t>
            </a:r>
            <a:r>
              <a:rPr lang="bg-BG" sz="3600" dirty="0" smtClean="0">
                <a:solidFill>
                  <a:schemeClr val="accent6"/>
                </a:solidFill>
              </a:rPr>
              <a:t>ЧЛЕНОВЕ НА ГРУПАТА</a:t>
            </a:r>
            <a:endParaRPr lang="bg-BG" sz="3600" dirty="0">
              <a:solidFill>
                <a:schemeClr val="accent6"/>
              </a:solidFill>
            </a:endParaRPr>
          </a:p>
        </p:txBody>
      </p:sp>
      <p:sp>
        <p:nvSpPr>
          <p:cNvPr id="10" name="Action Button: Forward or Next 9">
            <a:hlinkClick r:id="rId2" action="ppaction://hlinksldjump" highlightClick="1"/>
          </p:cNvPr>
          <p:cNvSpPr/>
          <p:nvPr/>
        </p:nvSpPr>
        <p:spPr>
          <a:xfrm>
            <a:off x="5107628" y="3289888"/>
            <a:ext cx="545027" cy="323078"/>
          </a:xfrm>
          <a:prstGeom prst="actionButtonForwardNex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2" name="Picture 1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014" y="3814695"/>
            <a:ext cx="640135" cy="420660"/>
          </a:xfrm>
          <a:prstGeom prst="rect">
            <a:avLst/>
          </a:prstGeom>
        </p:spPr>
      </p:pic>
      <p:pic>
        <p:nvPicPr>
          <p:cNvPr id="13" name="Picture 1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863" y="4339502"/>
            <a:ext cx="640135" cy="420660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005" y="5778991"/>
            <a:ext cx="640135" cy="420660"/>
          </a:xfrm>
          <a:prstGeom prst="rect">
            <a:avLst/>
          </a:prstGeom>
        </p:spPr>
      </p:pic>
      <p:pic>
        <p:nvPicPr>
          <p:cNvPr id="16" name="Picture 1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873" y="5778991"/>
            <a:ext cx="629853" cy="44109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4715" y="578841"/>
            <a:ext cx="4383708" cy="246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52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81191" y="1620982"/>
            <a:ext cx="10993549" cy="874462"/>
          </a:xfrm>
        </p:spPr>
        <p:txBody>
          <a:bodyPr/>
          <a:lstStyle/>
          <a:p>
            <a:r>
              <a:rPr lang="bg-BG" dirty="0"/>
              <a:t>ИНФОРМАЦИЯ ЗА </a:t>
            </a:r>
            <a:r>
              <a:rPr lang="en-US" dirty="0"/>
              <a:t>BTS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471030" y="3128838"/>
            <a:ext cx="1121386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err="1">
                <a:solidFill>
                  <a:schemeClr val="accent6"/>
                </a:solidFill>
              </a:rPr>
              <a:t>Бантан</a:t>
            </a:r>
            <a:r>
              <a:rPr lang="bg-BG" dirty="0">
                <a:solidFill>
                  <a:schemeClr val="accent6"/>
                </a:solidFill>
              </a:rPr>
              <a:t> Бойс (</a:t>
            </a:r>
            <a:r>
              <a:rPr lang="bg-BG" dirty="0" err="1">
                <a:solidFill>
                  <a:schemeClr val="accent6"/>
                </a:solidFill>
              </a:rPr>
              <a:t>хангъл</a:t>
            </a:r>
            <a:r>
              <a:rPr lang="bg-BG" dirty="0">
                <a:solidFill>
                  <a:schemeClr val="accent6"/>
                </a:solidFill>
              </a:rPr>
              <a:t>: </a:t>
            </a:r>
            <a:r>
              <a:rPr lang="ko-KR" altLang="en-US" dirty="0" err="1" smtClean="0">
                <a:solidFill>
                  <a:schemeClr val="accent6"/>
                </a:solidFill>
              </a:rPr>
              <a:t>방탄소년단</a:t>
            </a:r>
            <a:r>
              <a:rPr lang="en-US" altLang="ko-KR" dirty="0" smtClean="0">
                <a:solidFill>
                  <a:schemeClr val="accent6"/>
                </a:solidFill>
              </a:rPr>
              <a:t>;), </a:t>
            </a:r>
            <a:r>
              <a:rPr lang="bg-BG" dirty="0">
                <a:solidFill>
                  <a:schemeClr val="accent6"/>
                </a:solidFill>
              </a:rPr>
              <a:t>известни като БТС (на английски: </a:t>
            </a:r>
            <a:r>
              <a:rPr lang="en-US" dirty="0">
                <a:solidFill>
                  <a:schemeClr val="accent6"/>
                </a:solidFill>
              </a:rPr>
              <a:t>BTS, </a:t>
            </a:r>
            <a:r>
              <a:rPr lang="bg-BG" dirty="0">
                <a:solidFill>
                  <a:schemeClr val="accent6"/>
                </a:solidFill>
              </a:rPr>
              <a:t>от </a:t>
            </a:r>
            <a:r>
              <a:rPr lang="en-US" dirty="0">
                <a:solidFill>
                  <a:schemeClr val="accent6"/>
                </a:solidFill>
              </a:rPr>
              <a:t>Beyond the Scene </a:t>
            </a:r>
            <a:r>
              <a:rPr lang="bg-BG" dirty="0">
                <a:solidFill>
                  <a:schemeClr val="accent6"/>
                </a:solidFill>
              </a:rPr>
              <a:t>и </a:t>
            </a:r>
            <a:r>
              <a:rPr lang="en-US" dirty="0">
                <a:solidFill>
                  <a:schemeClr val="accent6"/>
                </a:solidFill>
              </a:rPr>
              <a:t>Bulletproof Boy Scouts), </a:t>
            </a:r>
            <a:r>
              <a:rPr lang="bg-BG" dirty="0">
                <a:solidFill>
                  <a:schemeClr val="accent6"/>
                </a:solidFill>
              </a:rPr>
              <a:t>са южнокорейска момчешка група, формирана от </a:t>
            </a:r>
            <a:r>
              <a:rPr lang="en-US" dirty="0">
                <a:solidFill>
                  <a:schemeClr val="accent6"/>
                </a:solidFill>
              </a:rPr>
              <a:t>Big Hit Entertainment, </a:t>
            </a:r>
            <a:r>
              <a:rPr lang="bg-BG" dirty="0">
                <a:solidFill>
                  <a:schemeClr val="accent6"/>
                </a:solidFill>
              </a:rPr>
              <a:t>която дебютира на 13 юни 2013 </a:t>
            </a:r>
            <a:r>
              <a:rPr lang="bg-BG" dirty="0" smtClean="0">
                <a:solidFill>
                  <a:schemeClr val="accent6"/>
                </a:solidFill>
              </a:rPr>
              <a:t>година.</a:t>
            </a:r>
            <a:r>
              <a:rPr lang="en-US" dirty="0" smtClean="0">
                <a:solidFill>
                  <a:schemeClr val="accent6"/>
                </a:solidFill>
              </a:rPr>
              <a:t>BTS </a:t>
            </a:r>
            <a:r>
              <a:rPr lang="bg-BG" dirty="0">
                <a:solidFill>
                  <a:schemeClr val="accent6"/>
                </a:solidFill>
              </a:rPr>
              <a:t>правят своя дебют на 13 юни 2013 г. със сингъл албума „2 </a:t>
            </a:r>
            <a:r>
              <a:rPr lang="en-US" dirty="0">
                <a:solidFill>
                  <a:schemeClr val="accent6"/>
                </a:solidFill>
              </a:rPr>
              <a:t>Cool 4 </a:t>
            </a:r>
            <a:r>
              <a:rPr lang="en-US" dirty="0" err="1">
                <a:solidFill>
                  <a:schemeClr val="accent6"/>
                </a:solidFill>
              </a:rPr>
              <a:t>Skool</a:t>
            </a:r>
            <a:r>
              <a:rPr lang="en-US" dirty="0">
                <a:solidFill>
                  <a:schemeClr val="accent6"/>
                </a:solidFill>
              </a:rPr>
              <a:t>“, </a:t>
            </a:r>
            <a:r>
              <a:rPr lang="bg-BG" dirty="0">
                <a:solidFill>
                  <a:schemeClr val="accent6"/>
                </a:solidFill>
              </a:rPr>
              <a:t>който се класира на пета позиция в националната класация </a:t>
            </a:r>
            <a:r>
              <a:rPr lang="bg-BG" dirty="0" err="1">
                <a:solidFill>
                  <a:schemeClr val="accent6"/>
                </a:solidFill>
              </a:rPr>
              <a:t>Гаон</a:t>
            </a:r>
            <a:r>
              <a:rPr lang="bg-BG" dirty="0">
                <a:solidFill>
                  <a:schemeClr val="accent6"/>
                </a:solidFill>
              </a:rPr>
              <a:t>. През септември същата година групата издава и първия си </a:t>
            </a:r>
            <a:r>
              <a:rPr lang="bg-BG" dirty="0" err="1" smtClean="0">
                <a:solidFill>
                  <a:schemeClr val="accent6"/>
                </a:solidFill>
              </a:rPr>
              <a:t>миниалбум</a:t>
            </a:r>
            <a:r>
              <a:rPr lang="en-US" dirty="0" smtClean="0">
                <a:solidFill>
                  <a:schemeClr val="accent6"/>
                </a:solidFill>
              </a:rPr>
              <a:t> O!RUL8,2 </a:t>
            </a:r>
            <a:r>
              <a:rPr lang="bg-BG" dirty="0">
                <a:solidFill>
                  <a:schemeClr val="accent6"/>
                </a:solidFill>
              </a:rPr>
              <a:t>През 2014 г., </a:t>
            </a:r>
            <a:r>
              <a:rPr lang="bg-BG" dirty="0" err="1">
                <a:solidFill>
                  <a:schemeClr val="accent6"/>
                </a:solidFill>
              </a:rPr>
              <a:t>Бангтан</a:t>
            </a:r>
            <a:r>
              <a:rPr lang="bg-BG" dirty="0">
                <a:solidFill>
                  <a:schemeClr val="accent6"/>
                </a:solidFill>
              </a:rPr>
              <a:t> издават първия си студиен албум „</a:t>
            </a:r>
            <a:r>
              <a:rPr lang="en-US" dirty="0">
                <a:solidFill>
                  <a:schemeClr val="accent6"/>
                </a:solidFill>
              </a:rPr>
              <a:t>Dark &amp; Wild“, </a:t>
            </a:r>
            <a:r>
              <a:rPr lang="bg-BG" dirty="0">
                <a:solidFill>
                  <a:schemeClr val="accent6"/>
                </a:solidFill>
              </a:rPr>
              <a:t>който дебютира на трето място в </a:t>
            </a:r>
            <a:r>
              <a:rPr lang="bg-BG" dirty="0" err="1">
                <a:solidFill>
                  <a:schemeClr val="accent6"/>
                </a:solidFill>
              </a:rPr>
              <a:t>Гаон</a:t>
            </a:r>
            <a:r>
              <a:rPr lang="bg-BG" dirty="0">
                <a:solidFill>
                  <a:schemeClr val="accent6"/>
                </a:solidFill>
              </a:rPr>
              <a:t> и им носи наградата за най-добър албум на 29-те награди „</a:t>
            </a:r>
            <a:r>
              <a:rPr lang="en-US" dirty="0">
                <a:solidFill>
                  <a:schemeClr val="accent6"/>
                </a:solidFill>
              </a:rPr>
              <a:t>Golden Disk</a:t>
            </a:r>
            <a:r>
              <a:rPr lang="en-US" dirty="0" smtClean="0">
                <a:solidFill>
                  <a:schemeClr val="accent6"/>
                </a:solidFill>
              </a:rPr>
              <a:t>“.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bg-BG" dirty="0">
                <a:solidFill>
                  <a:schemeClr val="accent6"/>
                </a:solidFill>
              </a:rPr>
              <a:t>През 2015 г., БТС започват с издаването на трилогията „</a:t>
            </a:r>
            <a:r>
              <a:rPr lang="en-US" dirty="0">
                <a:solidFill>
                  <a:schemeClr val="accent6"/>
                </a:solidFill>
              </a:rPr>
              <a:t>The Most Beautiful Moment in Life“. </a:t>
            </a:r>
            <a:r>
              <a:rPr lang="bg-BG" dirty="0">
                <a:solidFill>
                  <a:schemeClr val="accent6"/>
                </a:solidFill>
              </a:rPr>
              <a:t>Първата част, издадена през април, съдържа сингъла „</a:t>
            </a:r>
            <a:r>
              <a:rPr lang="en-US" dirty="0">
                <a:solidFill>
                  <a:schemeClr val="accent6"/>
                </a:solidFill>
              </a:rPr>
              <a:t>I Need U“, </a:t>
            </a:r>
            <a:r>
              <a:rPr lang="bg-BG" dirty="0">
                <a:solidFill>
                  <a:schemeClr val="accent6"/>
                </a:solidFill>
              </a:rPr>
              <a:t>който се класира на пето място </a:t>
            </a:r>
            <a:r>
              <a:rPr lang="bg-BG" dirty="0" err="1">
                <a:solidFill>
                  <a:schemeClr val="accent6"/>
                </a:solidFill>
              </a:rPr>
              <a:t>Гаон</a:t>
            </a:r>
            <a:r>
              <a:rPr lang="bg-BG" dirty="0">
                <a:solidFill>
                  <a:schemeClr val="accent6"/>
                </a:solidFill>
              </a:rPr>
              <a:t>, ставайки първата песен на групата влязла в топ 10 в Корея. Третата част озаглавена – „</a:t>
            </a:r>
            <a:r>
              <a:rPr lang="en-US" dirty="0">
                <a:solidFill>
                  <a:schemeClr val="accent6"/>
                </a:solidFill>
              </a:rPr>
              <a:t>Young Forever“ </a:t>
            </a:r>
            <a:r>
              <a:rPr lang="bg-BG" dirty="0">
                <a:solidFill>
                  <a:schemeClr val="accent6"/>
                </a:solidFill>
              </a:rPr>
              <a:t>реализира заглавните песни – </a:t>
            </a:r>
            <a:r>
              <a:rPr lang="en-US" dirty="0">
                <a:solidFill>
                  <a:schemeClr val="accent6"/>
                </a:solidFill>
              </a:rPr>
              <a:t>FIRE, SAVE ME </a:t>
            </a:r>
            <a:r>
              <a:rPr lang="bg-BG" dirty="0">
                <a:solidFill>
                  <a:schemeClr val="accent6"/>
                </a:solidFill>
              </a:rPr>
              <a:t>и </a:t>
            </a:r>
            <a:r>
              <a:rPr lang="en-US" dirty="0">
                <a:solidFill>
                  <a:schemeClr val="accent6"/>
                </a:solidFill>
              </a:rPr>
              <a:t>Young Forever.</a:t>
            </a:r>
            <a:endParaRPr lang="bg-BG" dirty="0">
              <a:solidFill>
                <a:schemeClr val="accent6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061" y="696191"/>
            <a:ext cx="3460518" cy="2307012"/>
          </a:xfrm>
          <a:prstGeom prst="rect">
            <a:avLst/>
          </a:prstGeom>
        </p:spPr>
      </p:pic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0689" y="5906465"/>
            <a:ext cx="640135" cy="420660"/>
          </a:xfrm>
          <a:prstGeom prst="rect">
            <a:avLst/>
          </a:prstGeom>
        </p:spPr>
      </p:pic>
      <p:pic>
        <p:nvPicPr>
          <p:cNvPr id="4" name="Picture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37" y="5991160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783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ФОРМИРАНЕ НА ГРУПАТА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494257" y="3075711"/>
            <a:ext cx="111674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accent6"/>
                </a:solidFill>
              </a:rPr>
              <a:t>Първите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членове</a:t>
            </a:r>
            <a:r>
              <a:rPr lang="ru-RU" dirty="0">
                <a:solidFill>
                  <a:schemeClr val="accent6"/>
                </a:solidFill>
              </a:rPr>
              <a:t> на БТС </a:t>
            </a:r>
            <a:r>
              <a:rPr lang="ru-RU" dirty="0" err="1">
                <a:solidFill>
                  <a:schemeClr val="accent6"/>
                </a:solidFill>
              </a:rPr>
              <a:t>са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открити</a:t>
            </a:r>
            <a:r>
              <a:rPr lang="ru-RU" dirty="0">
                <a:solidFill>
                  <a:schemeClr val="accent6"/>
                </a:solidFill>
              </a:rPr>
              <a:t> чрез </a:t>
            </a:r>
            <a:r>
              <a:rPr lang="ru-RU" dirty="0" err="1">
                <a:solidFill>
                  <a:schemeClr val="accent6"/>
                </a:solidFill>
              </a:rPr>
              <a:t>прослушвания</a:t>
            </a:r>
            <a:r>
              <a:rPr lang="ru-RU" dirty="0">
                <a:solidFill>
                  <a:schemeClr val="accent6"/>
                </a:solidFill>
              </a:rPr>
              <a:t> на </a:t>
            </a:r>
            <a:r>
              <a:rPr lang="ru-RU" dirty="0" err="1">
                <a:solidFill>
                  <a:schemeClr val="accent6"/>
                </a:solidFill>
              </a:rPr>
              <a:t>компанията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през</a:t>
            </a:r>
            <a:r>
              <a:rPr lang="ru-RU" dirty="0">
                <a:solidFill>
                  <a:schemeClr val="accent6"/>
                </a:solidFill>
              </a:rPr>
              <a:t> 2010 и 2011 година. </a:t>
            </a:r>
            <a:r>
              <a:rPr lang="ru-RU" dirty="0" err="1">
                <a:solidFill>
                  <a:schemeClr val="accent6"/>
                </a:solidFill>
              </a:rPr>
              <a:t>Преди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настоящия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състав</a:t>
            </a:r>
            <a:r>
              <a:rPr lang="ru-RU" dirty="0">
                <a:solidFill>
                  <a:schemeClr val="accent6"/>
                </a:solidFill>
              </a:rPr>
              <a:t> да се </a:t>
            </a:r>
            <a:r>
              <a:rPr lang="ru-RU" dirty="0" err="1">
                <a:solidFill>
                  <a:schemeClr val="accent6"/>
                </a:solidFill>
              </a:rPr>
              <a:t>формира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са</a:t>
            </a:r>
            <a:r>
              <a:rPr lang="ru-RU" dirty="0">
                <a:solidFill>
                  <a:schemeClr val="accent6"/>
                </a:solidFill>
              </a:rPr>
              <a:t> били </a:t>
            </a:r>
            <a:r>
              <a:rPr lang="ru-RU" dirty="0" err="1">
                <a:solidFill>
                  <a:schemeClr val="accent6"/>
                </a:solidFill>
              </a:rPr>
              <a:t>подбрани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други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членове</a:t>
            </a:r>
            <a:r>
              <a:rPr lang="ru-RU" dirty="0">
                <a:solidFill>
                  <a:schemeClr val="accent6"/>
                </a:solidFill>
              </a:rPr>
              <a:t>, но от </a:t>
            </a:r>
            <a:r>
              <a:rPr lang="ru-RU" dirty="0" err="1">
                <a:solidFill>
                  <a:schemeClr val="accent6"/>
                </a:solidFill>
              </a:rPr>
              <a:t>тях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остава</a:t>
            </a:r>
            <a:r>
              <a:rPr lang="ru-RU" dirty="0">
                <a:solidFill>
                  <a:schemeClr val="accent6"/>
                </a:solidFill>
              </a:rPr>
              <a:t> само RM</a:t>
            </a:r>
            <a:r>
              <a:rPr lang="ru-RU" dirty="0" smtClean="0">
                <a:solidFill>
                  <a:schemeClr val="accent6"/>
                </a:solidFill>
              </a:rPr>
              <a:t>. </a:t>
            </a:r>
            <a:r>
              <a:rPr lang="ru-RU" dirty="0" err="1">
                <a:solidFill>
                  <a:schemeClr val="accent6"/>
                </a:solidFill>
              </a:rPr>
              <a:t>Преди</a:t>
            </a:r>
            <a:r>
              <a:rPr lang="ru-RU" dirty="0">
                <a:solidFill>
                  <a:schemeClr val="accent6"/>
                </a:solidFill>
              </a:rPr>
              <a:t> дебюта си </a:t>
            </a:r>
            <a:r>
              <a:rPr lang="ru-RU" dirty="0" err="1">
                <a:solidFill>
                  <a:schemeClr val="accent6"/>
                </a:solidFill>
              </a:rPr>
              <a:t>през</a:t>
            </a:r>
            <a:r>
              <a:rPr lang="ru-RU" dirty="0">
                <a:solidFill>
                  <a:schemeClr val="accent6"/>
                </a:solidFill>
              </a:rPr>
              <a:t> 2013, </a:t>
            </a:r>
            <a:r>
              <a:rPr lang="ru-RU" dirty="0" err="1">
                <a:solidFill>
                  <a:schemeClr val="accent6"/>
                </a:solidFill>
              </a:rPr>
              <a:t>Намджун</a:t>
            </a:r>
            <a:r>
              <a:rPr lang="ru-RU" dirty="0">
                <a:solidFill>
                  <a:schemeClr val="accent6"/>
                </a:solidFill>
              </a:rPr>
              <a:t> е </a:t>
            </a:r>
            <a:r>
              <a:rPr lang="ru-RU" dirty="0" err="1">
                <a:solidFill>
                  <a:schemeClr val="accent6"/>
                </a:solidFill>
              </a:rPr>
              <a:t>ъндърграунд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рапър</a:t>
            </a:r>
            <a:r>
              <a:rPr lang="ru-RU" dirty="0">
                <a:solidFill>
                  <a:schemeClr val="accent6"/>
                </a:solidFill>
              </a:rPr>
              <a:t> и </a:t>
            </a:r>
            <a:r>
              <a:rPr lang="ru-RU" dirty="0" err="1">
                <a:solidFill>
                  <a:schemeClr val="accent6"/>
                </a:solidFill>
              </a:rPr>
              <a:t>реализира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музика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 smtClean="0">
                <a:solidFill>
                  <a:schemeClr val="accent6"/>
                </a:solidFill>
              </a:rPr>
              <a:t>неофициално</a:t>
            </a:r>
            <a:r>
              <a:rPr lang="en-US" dirty="0">
                <a:solidFill>
                  <a:schemeClr val="accent6"/>
                </a:solidFill>
              </a:rPr>
              <a:t>.</a:t>
            </a:r>
            <a:r>
              <a:rPr lang="ru-RU" dirty="0" smtClean="0">
                <a:solidFill>
                  <a:schemeClr val="accent6"/>
                </a:solidFill>
              </a:rPr>
              <a:t> </a:t>
            </a:r>
            <a:r>
              <a:rPr lang="ru-RU" dirty="0">
                <a:solidFill>
                  <a:schemeClr val="accent6"/>
                </a:solidFill>
              </a:rPr>
              <a:t>Джин е студент по </a:t>
            </a:r>
            <a:r>
              <a:rPr lang="ru-RU" dirty="0" err="1">
                <a:solidFill>
                  <a:schemeClr val="accent6"/>
                </a:solidFill>
              </a:rPr>
              <a:t>филмово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изкуство</a:t>
            </a:r>
            <a:r>
              <a:rPr lang="ru-RU" dirty="0">
                <a:solidFill>
                  <a:schemeClr val="accent6"/>
                </a:solidFill>
              </a:rPr>
              <a:t>, </a:t>
            </a:r>
            <a:r>
              <a:rPr lang="ru-RU" dirty="0" err="1">
                <a:solidFill>
                  <a:schemeClr val="accent6"/>
                </a:solidFill>
              </a:rPr>
              <a:t>когато</a:t>
            </a:r>
            <a:r>
              <a:rPr lang="ru-RU" dirty="0">
                <a:solidFill>
                  <a:schemeClr val="accent6"/>
                </a:solidFill>
              </a:rPr>
              <a:t> е </a:t>
            </a:r>
            <a:r>
              <a:rPr lang="ru-RU" dirty="0" err="1">
                <a:solidFill>
                  <a:schemeClr val="accent6"/>
                </a:solidFill>
              </a:rPr>
              <a:t>отрит</a:t>
            </a:r>
            <a:r>
              <a:rPr lang="ru-RU" dirty="0">
                <a:solidFill>
                  <a:schemeClr val="accent6"/>
                </a:solidFill>
              </a:rPr>
              <a:t> случайно и </a:t>
            </a:r>
            <a:r>
              <a:rPr lang="ru-RU" dirty="0" err="1">
                <a:solidFill>
                  <a:schemeClr val="accent6"/>
                </a:solidFill>
              </a:rPr>
              <a:t>поканен</a:t>
            </a:r>
            <a:r>
              <a:rPr lang="ru-RU" dirty="0">
                <a:solidFill>
                  <a:schemeClr val="accent6"/>
                </a:solidFill>
              </a:rPr>
              <a:t> на </a:t>
            </a:r>
            <a:r>
              <a:rPr lang="ru-RU" dirty="0" err="1">
                <a:solidFill>
                  <a:schemeClr val="accent6"/>
                </a:solidFill>
              </a:rPr>
              <a:t>прослушване</a:t>
            </a:r>
            <a:r>
              <a:rPr lang="ru-RU" dirty="0">
                <a:solidFill>
                  <a:schemeClr val="accent6"/>
                </a:solidFill>
              </a:rPr>
              <a:t>. Шуга </a:t>
            </a:r>
            <a:r>
              <a:rPr lang="ru-RU" dirty="0" err="1">
                <a:solidFill>
                  <a:schemeClr val="accent6"/>
                </a:solidFill>
              </a:rPr>
              <a:t>също</a:t>
            </a:r>
            <a:r>
              <a:rPr lang="ru-RU" dirty="0">
                <a:solidFill>
                  <a:schemeClr val="accent6"/>
                </a:solidFill>
              </a:rPr>
              <a:t> е активен </a:t>
            </a:r>
            <a:r>
              <a:rPr lang="ru-RU" dirty="0" err="1">
                <a:solidFill>
                  <a:schemeClr val="accent6"/>
                </a:solidFill>
              </a:rPr>
              <a:t>като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ъндърграунд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рапър</a:t>
            </a:r>
            <a:r>
              <a:rPr lang="ru-RU" dirty="0">
                <a:solidFill>
                  <a:schemeClr val="accent6"/>
                </a:solidFill>
              </a:rPr>
              <a:t>, но в Тегу</a:t>
            </a:r>
            <a:r>
              <a:rPr lang="ru-RU" dirty="0" smtClean="0">
                <a:solidFill>
                  <a:schemeClr val="accent6"/>
                </a:solidFill>
              </a:rPr>
              <a:t>. </a:t>
            </a:r>
            <a:r>
              <a:rPr lang="ru-RU" dirty="0" err="1">
                <a:solidFill>
                  <a:schemeClr val="accent6"/>
                </a:solidFill>
              </a:rPr>
              <a:t>Джей</a:t>
            </a:r>
            <a:r>
              <a:rPr lang="ru-RU" dirty="0">
                <a:solidFill>
                  <a:schemeClr val="accent6"/>
                </a:solidFill>
              </a:rPr>
              <a:t> Хоуп е част от </a:t>
            </a:r>
            <a:r>
              <a:rPr lang="ru-RU" dirty="0" err="1">
                <a:solidFill>
                  <a:schemeClr val="accent6"/>
                </a:solidFill>
              </a:rPr>
              <a:t>танцова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група</a:t>
            </a:r>
            <a:r>
              <a:rPr lang="ru-RU" dirty="0">
                <a:solidFill>
                  <a:schemeClr val="accent6"/>
                </a:solidFill>
              </a:rPr>
              <a:t>, </a:t>
            </a:r>
            <a:r>
              <a:rPr lang="ru-RU" dirty="0" err="1">
                <a:solidFill>
                  <a:schemeClr val="accent6"/>
                </a:solidFill>
              </a:rPr>
              <a:t>която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също</a:t>
            </a:r>
            <a:r>
              <a:rPr lang="ru-RU" dirty="0">
                <a:solidFill>
                  <a:schemeClr val="accent6"/>
                </a:solidFill>
              </a:rPr>
              <a:t> е активна </a:t>
            </a:r>
            <a:r>
              <a:rPr lang="ru-RU" dirty="0" err="1">
                <a:solidFill>
                  <a:schemeClr val="accent6"/>
                </a:solidFill>
              </a:rPr>
              <a:t>ъндърграунд</a:t>
            </a:r>
            <a:r>
              <a:rPr lang="ru-RU" dirty="0">
                <a:solidFill>
                  <a:schemeClr val="accent6"/>
                </a:solidFill>
              </a:rPr>
              <a:t>. </a:t>
            </a:r>
            <a:r>
              <a:rPr lang="ru-RU" dirty="0" err="1">
                <a:solidFill>
                  <a:schemeClr val="accent6"/>
                </a:solidFill>
              </a:rPr>
              <a:t>Джимин</a:t>
            </a:r>
            <a:r>
              <a:rPr lang="ru-RU" dirty="0">
                <a:solidFill>
                  <a:schemeClr val="accent6"/>
                </a:solidFill>
              </a:rPr>
              <a:t> е отличен </a:t>
            </a:r>
            <a:r>
              <a:rPr lang="ru-RU" dirty="0" err="1">
                <a:solidFill>
                  <a:schemeClr val="accent6"/>
                </a:solidFill>
              </a:rPr>
              <a:t>възпитаник</a:t>
            </a:r>
            <a:r>
              <a:rPr lang="ru-RU" dirty="0">
                <a:solidFill>
                  <a:schemeClr val="accent6"/>
                </a:solidFill>
              </a:rPr>
              <a:t> по </a:t>
            </a:r>
            <a:r>
              <a:rPr lang="ru-RU" dirty="0" err="1">
                <a:solidFill>
                  <a:schemeClr val="accent6"/>
                </a:solidFill>
              </a:rPr>
              <a:t>модерни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танци</a:t>
            </a:r>
            <a:r>
              <a:rPr lang="ru-RU" dirty="0">
                <a:solidFill>
                  <a:schemeClr val="accent6"/>
                </a:solidFill>
              </a:rPr>
              <a:t> на </a:t>
            </a:r>
            <a:r>
              <a:rPr lang="ru-RU" dirty="0" err="1">
                <a:solidFill>
                  <a:schemeClr val="accent6"/>
                </a:solidFill>
              </a:rPr>
              <a:t>гимназията</a:t>
            </a:r>
            <a:r>
              <a:rPr lang="ru-RU" dirty="0">
                <a:solidFill>
                  <a:schemeClr val="accent6"/>
                </a:solidFill>
              </a:rPr>
              <a:t> по </a:t>
            </a:r>
            <a:r>
              <a:rPr lang="ru-RU" dirty="0" err="1">
                <a:solidFill>
                  <a:schemeClr val="accent6"/>
                </a:solidFill>
              </a:rPr>
              <a:t>изкуства</a:t>
            </a:r>
            <a:r>
              <a:rPr lang="ru-RU" dirty="0">
                <a:solidFill>
                  <a:schemeClr val="accent6"/>
                </a:solidFill>
              </a:rPr>
              <a:t> в </a:t>
            </a:r>
            <a:r>
              <a:rPr lang="ru-RU" dirty="0" err="1">
                <a:solidFill>
                  <a:schemeClr val="accent6"/>
                </a:solidFill>
              </a:rPr>
              <a:t>Пусан</a:t>
            </a:r>
            <a:r>
              <a:rPr lang="ru-RU" dirty="0">
                <a:solidFill>
                  <a:schemeClr val="accent6"/>
                </a:solidFill>
              </a:rPr>
              <a:t>, но след </a:t>
            </a:r>
            <a:r>
              <a:rPr lang="ru-RU" dirty="0" err="1">
                <a:solidFill>
                  <a:schemeClr val="accent6"/>
                </a:solidFill>
              </a:rPr>
              <a:t>като</a:t>
            </a:r>
            <a:r>
              <a:rPr lang="ru-RU" dirty="0">
                <a:solidFill>
                  <a:schemeClr val="accent6"/>
                </a:solidFill>
              </a:rPr>
              <a:t> е </a:t>
            </a:r>
            <a:r>
              <a:rPr lang="ru-RU" dirty="0" err="1">
                <a:solidFill>
                  <a:schemeClr val="accent6"/>
                </a:solidFill>
              </a:rPr>
              <a:t>приет</a:t>
            </a:r>
            <a:r>
              <a:rPr lang="ru-RU" dirty="0">
                <a:solidFill>
                  <a:schemeClr val="accent6"/>
                </a:solidFill>
              </a:rPr>
              <a:t> в </a:t>
            </a:r>
            <a:r>
              <a:rPr lang="ru-RU" dirty="0" err="1">
                <a:solidFill>
                  <a:schemeClr val="accent6"/>
                </a:solidFill>
              </a:rPr>
              <a:t>компанията</a:t>
            </a:r>
            <a:r>
              <a:rPr lang="ru-RU" dirty="0">
                <a:solidFill>
                  <a:schemeClr val="accent6"/>
                </a:solidFill>
              </a:rPr>
              <a:t>, </a:t>
            </a:r>
            <a:r>
              <a:rPr lang="ru-RU" dirty="0" err="1">
                <a:solidFill>
                  <a:schemeClr val="accent6"/>
                </a:solidFill>
              </a:rPr>
              <a:t>заедно</a:t>
            </a:r>
            <a:r>
              <a:rPr lang="ru-RU" dirty="0">
                <a:solidFill>
                  <a:schemeClr val="accent6"/>
                </a:solidFill>
              </a:rPr>
              <a:t> с </a:t>
            </a:r>
            <a:r>
              <a:rPr lang="ru-RU" dirty="0" err="1">
                <a:solidFill>
                  <a:schemeClr val="accent6"/>
                </a:solidFill>
              </a:rPr>
              <a:t>Техьонг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който</a:t>
            </a:r>
            <a:r>
              <a:rPr lang="ru-RU" dirty="0">
                <a:solidFill>
                  <a:schemeClr val="accent6"/>
                </a:solidFill>
              </a:rPr>
              <a:t> е прослушан в Тегу, се </a:t>
            </a:r>
            <a:r>
              <a:rPr lang="ru-RU" dirty="0" err="1">
                <a:solidFill>
                  <a:schemeClr val="accent6"/>
                </a:solidFill>
              </a:rPr>
              <a:t>местят</a:t>
            </a:r>
            <a:r>
              <a:rPr lang="ru-RU" dirty="0">
                <a:solidFill>
                  <a:schemeClr val="accent6"/>
                </a:solidFill>
              </a:rPr>
              <a:t> в </a:t>
            </a:r>
            <a:r>
              <a:rPr lang="ru-RU" dirty="0" err="1">
                <a:solidFill>
                  <a:schemeClr val="accent6"/>
                </a:solidFill>
              </a:rPr>
              <a:t>училището</a:t>
            </a:r>
            <a:r>
              <a:rPr lang="ru-RU" dirty="0">
                <a:solidFill>
                  <a:schemeClr val="accent6"/>
                </a:solidFill>
              </a:rPr>
              <a:t> по </a:t>
            </a:r>
            <a:r>
              <a:rPr lang="ru-RU" dirty="0" err="1">
                <a:solidFill>
                  <a:schemeClr val="accent6"/>
                </a:solidFill>
              </a:rPr>
              <a:t>изкуства</a:t>
            </a:r>
            <a:r>
              <a:rPr lang="ru-RU" dirty="0">
                <a:solidFill>
                  <a:schemeClr val="accent6"/>
                </a:solidFill>
              </a:rPr>
              <a:t> в Сеул.[5] </a:t>
            </a:r>
            <a:r>
              <a:rPr lang="ru-RU" dirty="0" err="1">
                <a:solidFill>
                  <a:schemeClr val="accent6"/>
                </a:solidFill>
              </a:rPr>
              <a:t>Чонгкук</a:t>
            </a:r>
            <a:r>
              <a:rPr lang="ru-RU" dirty="0">
                <a:solidFill>
                  <a:schemeClr val="accent6"/>
                </a:solidFill>
              </a:rPr>
              <a:t> е прослушан от </a:t>
            </a:r>
            <a:r>
              <a:rPr lang="ru-RU" dirty="0" err="1">
                <a:solidFill>
                  <a:schemeClr val="accent6"/>
                </a:solidFill>
              </a:rPr>
              <a:t>няколко</a:t>
            </a:r>
            <a:r>
              <a:rPr lang="ru-RU" dirty="0">
                <a:solidFill>
                  <a:schemeClr val="accent6"/>
                </a:solidFill>
              </a:rPr>
              <a:t> компании, след </a:t>
            </a:r>
            <a:r>
              <a:rPr lang="ru-RU" dirty="0" err="1">
                <a:solidFill>
                  <a:schemeClr val="accent6"/>
                </a:solidFill>
              </a:rPr>
              <a:t>като</a:t>
            </a:r>
            <a:r>
              <a:rPr lang="ru-RU" dirty="0">
                <a:solidFill>
                  <a:schemeClr val="accent6"/>
                </a:solidFill>
              </a:rPr>
              <a:t> напуска </a:t>
            </a:r>
            <a:r>
              <a:rPr lang="ru-RU" dirty="0" err="1">
                <a:solidFill>
                  <a:schemeClr val="accent6"/>
                </a:solidFill>
              </a:rPr>
              <a:t>шоуто</a:t>
            </a:r>
            <a:r>
              <a:rPr lang="ru-RU" dirty="0">
                <a:solidFill>
                  <a:schemeClr val="accent6"/>
                </a:solidFill>
              </a:rPr>
              <a:t> „</a:t>
            </a:r>
            <a:r>
              <a:rPr lang="ru-RU" dirty="0" err="1">
                <a:solidFill>
                  <a:schemeClr val="accent6"/>
                </a:solidFill>
              </a:rPr>
              <a:t>Superstar</a:t>
            </a:r>
            <a:r>
              <a:rPr lang="ru-RU" dirty="0">
                <a:solidFill>
                  <a:schemeClr val="accent6"/>
                </a:solidFill>
              </a:rPr>
              <a:t> K“, но </a:t>
            </a:r>
            <a:r>
              <a:rPr lang="ru-RU" dirty="0" err="1">
                <a:solidFill>
                  <a:schemeClr val="accent6"/>
                </a:solidFill>
              </a:rPr>
              <a:t>избира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Big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Hit</a:t>
            </a:r>
            <a:r>
              <a:rPr lang="ru-RU" dirty="0">
                <a:solidFill>
                  <a:schemeClr val="accent6"/>
                </a:solidFill>
              </a:rPr>
              <a:t>, след </a:t>
            </a:r>
            <a:r>
              <a:rPr lang="ru-RU" dirty="0" err="1">
                <a:solidFill>
                  <a:schemeClr val="accent6"/>
                </a:solidFill>
              </a:rPr>
              <a:t>като</a:t>
            </a:r>
            <a:r>
              <a:rPr lang="ru-RU" dirty="0">
                <a:solidFill>
                  <a:schemeClr val="accent6"/>
                </a:solidFill>
              </a:rPr>
              <a:t> се </a:t>
            </a:r>
            <a:r>
              <a:rPr lang="ru-RU" dirty="0" err="1">
                <a:solidFill>
                  <a:schemeClr val="accent6"/>
                </a:solidFill>
              </a:rPr>
              <a:t>запознава</a:t>
            </a:r>
            <a:r>
              <a:rPr lang="ru-RU" dirty="0">
                <a:solidFill>
                  <a:schemeClr val="accent6"/>
                </a:solidFill>
              </a:rPr>
              <a:t> с </a:t>
            </a:r>
            <a:r>
              <a:rPr lang="ru-RU" dirty="0" err="1">
                <a:solidFill>
                  <a:schemeClr val="accent6"/>
                </a:solidFill>
              </a:rPr>
              <a:t>Намджун</a:t>
            </a:r>
            <a:r>
              <a:rPr lang="ru-RU" dirty="0">
                <a:solidFill>
                  <a:schemeClr val="accent6"/>
                </a:solidFill>
              </a:rPr>
              <a:t> и </a:t>
            </a:r>
            <a:r>
              <a:rPr lang="ru-RU" dirty="0" err="1">
                <a:solidFill>
                  <a:schemeClr val="accent6"/>
                </a:solidFill>
              </a:rPr>
              <a:t>творчеството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 smtClean="0">
                <a:solidFill>
                  <a:schemeClr val="accent6"/>
                </a:solidFill>
              </a:rPr>
              <a:t>му.Година</a:t>
            </a:r>
            <a:r>
              <a:rPr lang="ru-RU" dirty="0" smtClean="0">
                <a:solidFill>
                  <a:schemeClr val="accent6"/>
                </a:solidFill>
              </a:rPr>
              <a:t> </a:t>
            </a:r>
            <a:r>
              <a:rPr lang="ru-RU" dirty="0">
                <a:solidFill>
                  <a:schemeClr val="accent6"/>
                </a:solidFill>
              </a:rPr>
              <a:t>и половина </a:t>
            </a:r>
            <a:r>
              <a:rPr lang="ru-RU" dirty="0" err="1">
                <a:solidFill>
                  <a:schemeClr val="accent6"/>
                </a:solidFill>
              </a:rPr>
              <a:t>преди</a:t>
            </a:r>
            <a:r>
              <a:rPr lang="ru-RU" dirty="0">
                <a:solidFill>
                  <a:schemeClr val="accent6"/>
                </a:solidFill>
              </a:rPr>
              <a:t> дебюта си </a:t>
            </a:r>
            <a:r>
              <a:rPr lang="ru-RU" dirty="0" err="1">
                <a:solidFill>
                  <a:schemeClr val="accent6"/>
                </a:solidFill>
              </a:rPr>
              <a:t>момчетата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започват</a:t>
            </a:r>
            <a:r>
              <a:rPr lang="ru-RU" dirty="0">
                <a:solidFill>
                  <a:schemeClr val="accent6"/>
                </a:solidFill>
              </a:rPr>
              <a:t> да си </a:t>
            </a:r>
            <a:r>
              <a:rPr lang="ru-RU" dirty="0" err="1">
                <a:solidFill>
                  <a:schemeClr val="accent6"/>
                </a:solidFill>
              </a:rPr>
              <a:t>изграждат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име</a:t>
            </a:r>
            <a:r>
              <a:rPr lang="ru-RU" dirty="0">
                <a:solidFill>
                  <a:schemeClr val="accent6"/>
                </a:solidFill>
              </a:rPr>
              <a:t>, </a:t>
            </a:r>
            <a:r>
              <a:rPr lang="ru-RU" dirty="0" err="1">
                <a:solidFill>
                  <a:schemeClr val="accent6"/>
                </a:solidFill>
              </a:rPr>
              <a:t>създавайки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връзка</a:t>
            </a:r>
            <a:r>
              <a:rPr lang="ru-RU" dirty="0">
                <a:solidFill>
                  <a:schemeClr val="accent6"/>
                </a:solidFill>
              </a:rPr>
              <a:t> с </a:t>
            </a:r>
            <a:r>
              <a:rPr lang="ru-RU" dirty="0" err="1">
                <a:solidFill>
                  <a:schemeClr val="accent6"/>
                </a:solidFill>
              </a:rPr>
              <a:t>фенове</a:t>
            </a:r>
            <a:r>
              <a:rPr lang="ru-RU" dirty="0">
                <a:solidFill>
                  <a:schemeClr val="accent6"/>
                </a:solidFill>
              </a:rPr>
              <a:t> чрез </a:t>
            </a:r>
            <a:r>
              <a:rPr lang="ru-RU" dirty="0" err="1">
                <a:solidFill>
                  <a:schemeClr val="accent6"/>
                </a:solidFill>
              </a:rPr>
              <a:t>Туитър</a:t>
            </a:r>
            <a:r>
              <a:rPr lang="ru-RU" dirty="0">
                <a:solidFill>
                  <a:schemeClr val="accent6"/>
                </a:solidFill>
              </a:rPr>
              <a:t>, </a:t>
            </a:r>
            <a:r>
              <a:rPr lang="ru-RU" dirty="0" err="1">
                <a:solidFill>
                  <a:schemeClr val="accent6"/>
                </a:solidFill>
              </a:rPr>
              <a:t>влогове</a:t>
            </a:r>
            <a:r>
              <a:rPr lang="ru-RU" dirty="0">
                <a:solidFill>
                  <a:schemeClr val="accent6"/>
                </a:solidFill>
              </a:rPr>
              <a:t>, фен </a:t>
            </a:r>
            <a:r>
              <a:rPr lang="ru-RU" dirty="0" err="1">
                <a:solidFill>
                  <a:schemeClr val="accent6"/>
                </a:solidFill>
              </a:rPr>
              <a:t>кафета</a:t>
            </a:r>
            <a:r>
              <a:rPr lang="ru-RU" dirty="0">
                <a:solidFill>
                  <a:schemeClr val="accent6"/>
                </a:solidFill>
              </a:rPr>
              <a:t> и </a:t>
            </a:r>
            <a:r>
              <a:rPr lang="ru-RU" dirty="0" err="1">
                <a:solidFill>
                  <a:schemeClr val="accent6"/>
                </a:solidFill>
              </a:rPr>
              <a:t>реализирайки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кавъри</a:t>
            </a:r>
            <a:r>
              <a:rPr lang="ru-RU" dirty="0">
                <a:solidFill>
                  <a:schemeClr val="accent6"/>
                </a:solidFill>
              </a:rPr>
              <a:t> в </a:t>
            </a:r>
            <a:r>
              <a:rPr lang="ru-RU" dirty="0" err="1">
                <a:solidFill>
                  <a:schemeClr val="accent6"/>
                </a:solidFill>
              </a:rPr>
              <a:t>Ютюб</a:t>
            </a:r>
            <a:r>
              <a:rPr lang="ru-RU" dirty="0">
                <a:solidFill>
                  <a:schemeClr val="accent6"/>
                </a:solidFill>
              </a:rPr>
              <a:t> и </a:t>
            </a:r>
            <a:r>
              <a:rPr lang="ru-RU" dirty="0" err="1">
                <a:solidFill>
                  <a:schemeClr val="accent6"/>
                </a:solidFill>
              </a:rPr>
              <a:t>SoundCloud</a:t>
            </a:r>
            <a:r>
              <a:rPr lang="ru-RU" dirty="0">
                <a:solidFill>
                  <a:schemeClr val="accent6"/>
                </a:solidFill>
              </a:rPr>
              <a:t>.</a:t>
            </a:r>
            <a:endParaRPr lang="bg-BG" dirty="0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128" y="702197"/>
            <a:ext cx="3759778" cy="2340263"/>
          </a:xfrm>
          <a:prstGeom prst="rect">
            <a:avLst/>
          </a:prstGeom>
        </p:spPr>
      </p:pic>
      <p:pic>
        <p:nvPicPr>
          <p:cNvPr id="5" name="Picture 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0688" y="5938033"/>
            <a:ext cx="640135" cy="420660"/>
          </a:xfrm>
          <a:prstGeom prst="rect">
            <a:avLst/>
          </a:prstGeom>
        </p:spPr>
      </p:pic>
      <p:pic>
        <p:nvPicPr>
          <p:cNvPr id="7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183" y="5971284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623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ЧЛЕНОВЕ НА ГРУПАТА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489751" y="3050772"/>
            <a:ext cx="56367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accent6"/>
                </a:solidFill>
              </a:rPr>
              <a:t>Ким Нам-</a:t>
            </a:r>
            <a:r>
              <a:rPr lang="bg-BG" dirty="0" err="1">
                <a:solidFill>
                  <a:schemeClr val="accent6"/>
                </a:solidFill>
              </a:rPr>
              <a:t>джун</a:t>
            </a:r>
            <a:r>
              <a:rPr lang="bg-BG" dirty="0">
                <a:solidFill>
                  <a:schemeClr val="accent6"/>
                </a:solidFill>
              </a:rPr>
              <a:t> (на корейски: </a:t>
            </a:r>
            <a:r>
              <a:rPr lang="ko-KR" altLang="en-US" dirty="0">
                <a:solidFill>
                  <a:schemeClr val="accent6"/>
                </a:solidFill>
              </a:rPr>
              <a:t>김남준</a:t>
            </a:r>
            <a:r>
              <a:rPr lang="en-US" altLang="ko-KR" dirty="0">
                <a:solidFill>
                  <a:schemeClr val="accent6"/>
                </a:solidFill>
              </a:rPr>
              <a:t>), </a:t>
            </a:r>
            <a:r>
              <a:rPr lang="bg-BG" dirty="0">
                <a:solidFill>
                  <a:schemeClr val="accent6"/>
                </a:solidFill>
              </a:rPr>
              <a:t>по-известен като </a:t>
            </a:r>
            <a:r>
              <a:rPr lang="en-US" dirty="0">
                <a:solidFill>
                  <a:schemeClr val="accent6"/>
                </a:solidFill>
              </a:rPr>
              <a:t>RM (</a:t>
            </a:r>
            <a:r>
              <a:rPr lang="bg-BG" dirty="0">
                <a:solidFill>
                  <a:schemeClr val="accent6"/>
                </a:solidFill>
              </a:rPr>
              <a:t>Ар Ем) е роден на 12 септември 1994 г. (24 г.) в </a:t>
            </a:r>
            <a:r>
              <a:rPr lang="bg-BG" dirty="0" err="1">
                <a:solidFill>
                  <a:schemeClr val="accent6"/>
                </a:solidFill>
              </a:rPr>
              <a:t>Илсан</a:t>
            </a:r>
            <a:r>
              <a:rPr lang="bg-BG" dirty="0">
                <a:solidFill>
                  <a:schemeClr val="accent6"/>
                </a:solidFill>
              </a:rPr>
              <a:t>. </a:t>
            </a:r>
            <a:r>
              <a:rPr lang="en-US" dirty="0">
                <a:solidFill>
                  <a:schemeClr val="accent6"/>
                </a:solidFill>
              </a:rPr>
              <a:t>RM </a:t>
            </a:r>
            <a:r>
              <a:rPr lang="bg-BG" dirty="0">
                <a:solidFill>
                  <a:schemeClr val="accent6"/>
                </a:solidFill>
              </a:rPr>
              <a:t>е лидер, главен рапър и един от продуцентите и композиторите на </a:t>
            </a:r>
            <a:r>
              <a:rPr lang="bg-BG" dirty="0" err="1">
                <a:solidFill>
                  <a:schemeClr val="accent6"/>
                </a:solidFill>
              </a:rPr>
              <a:t>Би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Ти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Ес</a:t>
            </a:r>
            <a:r>
              <a:rPr lang="bg-BG" dirty="0">
                <a:solidFill>
                  <a:schemeClr val="accent6"/>
                </a:solidFill>
              </a:rPr>
              <a:t>. През 2015 прави соловия си дебют с </a:t>
            </a:r>
            <a:r>
              <a:rPr lang="bg-BG" dirty="0" err="1">
                <a:solidFill>
                  <a:schemeClr val="accent6"/>
                </a:solidFill>
              </a:rPr>
              <a:t>микстейпа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RM. </a:t>
            </a:r>
            <a:r>
              <a:rPr lang="bg-BG" dirty="0">
                <a:solidFill>
                  <a:schemeClr val="accent6"/>
                </a:solidFill>
              </a:rPr>
              <a:t>През ноември 2017 официално сменя сценичното си име от Рап </a:t>
            </a:r>
            <a:r>
              <a:rPr lang="bg-BG" dirty="0" err="1">
                <a:solidFill>
                  <a:schemeClr val="accent6"/>
                </a:solidFill>
              </a:rPr>
              <a:t>Монстър</a:t>
            </a:r>
            <a:r>
              <a:rPr lang="bg-BG" dirty="0">
                <a:solidFill>
                  <a:schemeClr val="accent6"/>
                </a:solidFill>
              </a:rPr>
              <a:t> на </a:t>
            </a:r>
            <a:r>
              <a:rPr lang="en-US" dirty="0">
                <a:solidFill>
                  <a:schemeClr val="accent6"/>
                </a:solidFill>
              </a:rPr>
              <a:t>RM. </a:t>
            </a:r>
            <a:r>
              <a:rPr lang="bg-BG" dirty="0">
                <a:solidFill>
                  <a:schemeClr val="accent6"/>
                </a:solidFill>
              </a:rPr>
              <a:t>Има соло колаборации с </a:t>
            </a:r>
            <a:r>
              <a:rPr lang="en-US" dirty="0">
                <a:solidFill>
                  <a:schemeClr val="accent6"/>
                </a:solidFill>
              </a:rPr>
              <a:t>Wale – Change, Fall Out Boy – Champion(REMIX), Warren G – P.D.D, </a:t>
            </a:r>
            <a:r>
              <a:rPr lang="en-US" dirty="0" err="1">
                <a:solidFill>
                  <a:schemeClr val="accent6"/>
                </a:solidFill>
              </a:rPr>
              <a:t>Gaeko</a:t>
            </a:r>
            <a:r>
              <a:rPr lang="en-US" dirty="0">
                <a:solidFill>
                  <a:schemeClr val="accent6"/>
                </a:solidFill>
              </a:rPr>
              <a:t> – Gajah, MFBTY – </a:t>
            </a:r>
            <a:r>
              <a:rPr lang="en-US" dirty="0" err="1">
                <a:solidFill>
                  <a:schemeClr val="accent6"/>
                </a:solidFill>
              </a:rPr>
              <a:t>Buckubucku</a:t>
            </a:r>
            <a:r>
              <a:rPr lang="en-US" dirty="0">
                <a:solidFill>
                  <a:schemeClr val="accent6"/>
                </a:solidFill>
              </a:rPr>
              <a:t>.</a:t>
            </a:r>
            <a:endParaRPr lang="bg-BG" dirty="0">
              <a:solidFill>
                <a:schemeClr val="accent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865" y="1241686"/>
            <a:ext cx="3399906" cy="5070110"/>
          </a:xfrm>
          <a:prstGeom prst="rect">
            <a:avLst/>
          </a:prstGeom>
        </p:spPr>
      </p:pic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692" y="5891136"/>
            <a:ext cx="640135" cy="4206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78" y="5891136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606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ЧЛЕНОВЕ НА ГРУПАТА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191" y="3261098"/>
            <a:ext cx="42651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accent6"/>
                </a:solidFill>
              </a:rPr>
              <a:t>Ким Сок-джин (на корейски: </a:t>
            </a:r>
            <a:r>
              <a:rPr lang="ko-KR" altLang="en-US" dirty="0">
                <a:solidFill>
                  <a:schemeClr val="accent6"/>
                </a:solidFill>
              </a:rPr>
              <a:t>김석진</a:t>
            </a:r>
            <a:r>
              <a:rPr lang="en-US" altLang="ko-KR" dirty="0">
                <a:solidFill>
                  <a:schemeClr val="accent6"/>
                </a:solidFill>
              </a:rPr>
              <a:t>), </a:t>
            </a:r>
            <a:r>
              <a:rPr lang="bg-BG" dirty="0">
                <a:solidFill>
                  <a:schemeClr val="accent6"/>
                </a:solidFill>
              </a:rPr>
              <a:t>по-известен само като Джин (Коригирана романизация на корейския език: </a:t>
            </a:r>
            <a:r>
              <a:rPr lang="en-US" dirty="0" err="1">
                <a:solidFill>
                  <a:schemeClr val="accent6"/>
                </a:solidFill>
              </a:rPr>
              <a:t>Jin</a:t>
            </a:r>
            <a:r>
              <a:rPr lang="en-US" dirty="0">
                <a:solidFill>
                  <a:schemeClr val="accent6"/>
                </a:solidFill>
              </a:rPr>
              <a:t>), </a:t>
            </a:r>
            <a:r>
              <a:rPr lang="bg-BG" dirty="0">
                <a:solidFill>
                  <a:schemeClr val="accent6"/>
                </a:solidFill>
              </a:rPr>
              <a:t>е роден на 4 декември 1992 г. (26 г.) в </a:t>
            </a:r>
            <a:r>
              <a:rPr lang="bg-BG" dirty="0" err="1">
                <a:solidFill>
                  <a:schemeClr val="accent6"/>
                </a:solidFill>
              </a:rPr>
              <a:t>Гуачон</a:t>
            </a:r>
            <a:r>
              <a:rPr lang="bg-BG" dirty="0">
                <a:solidFill>
                  <a:schemeClr val="accent6"/>
                </a:solidFill>
              </a:rPr>
              <a:t>. Джин е главен вокалист и „лице“ на </a:t>
            </a:r>
            <a:r>
              <a:rPr lang="bg-BG" dirty="0" err="1">
                <a:solidFill>
                  <a:schemeClr val="accent6"/>
                </a:solidFill>
              </a:rPr>
              <a:t>Би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Ти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Ес</a:t>
            </a:r>
            <a:r>
              <a:rPr lang="bg-BG" dirty="0">
                <a:solidFill>
                  <a:schemeClr val="accent6"/>
                </a:solidFill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794" y="1223440"/>
            <a:ext cx="3194877" cy="4936291"/>
          </a:xfrm>
          <a:prstGeom prst="rect">
            <a:avLst/>
          </a:prstGeom>
        </p:spPr>
      </p:pic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145" y="5853805"/>
            <a:ext cx="640135" cy="420660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46" y="5872094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6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ЧЛЕНОВЕ НА ГРУПАТА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618" y="3105973"/>
            <a:ext cx="36021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accent6"/>
                </a:solidFill>
              </a:rPr>
              <a:t>Мин </a:t>
            </a:r>
            <a:r>
              <a:rPr lang="bg-BG" dirty="0" err="1">
                <a:solidFill>
                  <a:schemeClr val="accent6"/>
                </a:solidFill>
              </a:rPr>
              <a:t>Юн</a:t>
            </a:r>
            <a:r>
              <a:rPr lang="bg-BG" dirty="0">
                <a:solidFill>
                  <a:schemeClr val="accent6"/>
                </a:solidFill>
              </a:rPr>
              <a:t>-ги (на корейски: </a:t>
            </a:r>
            <a:r>
              <a:rPr lang="ko-KR" altLang="en-US" dirty="0" err="1">
                <a:solidFill>
                  <a:schemeClr val="accent6"/>
                </a:solidFill>
              </a:rPr>
              <a:t>민윤기</a:t>
            </a:r>
            <a:r>
              <a:rPr lang="en-US" altLang="ko-KR" dirty="0">
                <a:solidFill>
                  <a:schemeClr val="accent6"/>
                </a:solidFill>
              </a:rPr>
              <a:t>), </a:t>
            </a:r>
            <a:r>
              <a:rPr lang="bg-BG" dirty="0">
                <a:solidFill>
                  <a:schemeClr val="accent6"/>
                </a:solidFill>
              </a:rPr>
              <a:t>по-известен като Шуга (на английски: </a:t>
            </a:r>
            <a:r>
              <a:rPr lang="en-US" dirty="0" err="1">
                <a:solidFill>
                  <a:schemeClr val="accent6"/>
                </a:solidFill>
              </a:rPr>
              <a:t>Suga</a:t>
            </a:r>
            <a:r>
              <a:rPr lang="en-US" dirty="0">
                <a:solidFill>
                  <a:schemeClr val="accent6"/>
                </a:solidFill>
              </a:rPr>
              <a:t>) </a:t>
            </a:r>
            <a:r>
              <a:rPr lang="bg-BG" dirty="0">
                <a:solidFill>
                  <a:schemeClr val="accent6"/>
                </a:solidFill>
              </a:rPr>
              <a:t>и </a:t>
            </a:r>
            <a:r>
              <a:rPr lang="en-US" dirty="0" err="1">
                <a:solidFill>
                  <a:schemeClr val="accent6"/>
                </a:solidFill>
              </a:rPr>
              <a:t>Agust</a:t>
            </a:r>
            <a:r>
              <a:rPr lang="en-US" dirty="0">
                <a:solidFill>
                  <a:schemeClr val="accent6"/>
                </a:solidFill>
              </a:rPr>
              <a:t> D, </a:t>
            </a:r>
            <a:r>
              <a:rPr lang="bg-BG" dirty="0">
                <a:solidFill>
                  <a:schemeClr val="accent6"/>
                </a:solidFill>
              </a:rPr>
              <a:t>е роден на 9 март 1993 г. (26 г.) в Тегу. Шуга е водещ рапър на </a:t>
            </a:r>
            <a:r>
              <a:rPr lang="bg-BG" dirty="0" err="1">
                <a:solidFill>
                  <a:schemeClr val="accent6"/>
                </a:solidFill>
              </a:rPr>
              <a:t>Би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Ти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Ес</a:t>
            </a:r>
            <a:r>
              <a:rPr lang="bg-BG" dirty="0">
                <a:solidFill>
                  <a:schemeClr val="accent6"/>
                </a:solidFill>
              </a:rPr>
              <a:t>. Той е и част от продуцентите и композиторите за групата. През август 2016 прави соловия си дебют с </a:t>
            </a:r>
            <a:r>
              <a:rPr lang="bg-BG" dirty="0" err="1">
                <a:solidFill>
                  <a:schemeClr val="accent6"/>
                </a:solidFill>
              </a:rPr>
              <a:t>микстейпа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en-US" dirty="0" err="1">
                <a:solidFill>
                  <a:schemeClr val="accent6"/>
                </a:solidFill>
              </a:rPr>
              <a:t>Agust</a:t>
            </a:r>
            <a:r>
              <a:rPr lang="en-US" dirty="0">
                <a:solidFill>
                  <a:schemeClr val="accent6"/>
                </a:solidFill>
              </a:rPr>
              <a:t> D.</a:t>
            </a:r>
            <a:endParaRPr lang="bg-BG" dirty="0">
              <a:solidFill>
                <a:schemeClr val="accent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0295" y="2272146"/>
            <a:ext cx="3810000" cy="3810000"/>
          </a:xfrm>
          <a:prstGeom prst="rect">
            <a:avLst/>
          </a:prstGeom>
        </p:spPr>
      </p:pic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445" y="5871816"/>
            <a:ext cx="640135" cy="420660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95" y="5899454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73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ЧЛЕНОВЕ НА ГРУПАТА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191" y="3283527"/>
            <a:ext cx="42485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accent6"/>
                </a:solidFill>
              </a:rPr>
              <a:t>Чон Хо-сок (на корейски: </a:t>
            </a:r>
            <a:r>
              <a:rPr lang="ko-KR" altLang="en-US" dirty="0" err="1">
                <a:solidFill>
                  <a:schemeClr val="accent6"/>
                </a:solidFill>
              </a:rPr>
              <a:t>정호석</a:t>
            </a:r>
            <a:r>
              <a:rPr lang="en-US" altLang="ko-KR" dirty="0">
                <a:solidFill>
                  <a:schemeClr val="accent6"/>
                </a:solidFill>
              </a:rPr>
              <a:t>), </a:t>
            </a:r>
            <a:r>
              <a:rPr lang="bg-BG" dirty="0">
                <a:solidFill>
                  <a:schemeClr val="accent6"/>
                </a:solidFill>
              </a:rPr>
              <a:t>по-известен като Джей-</a:t>
            </a:r>
            <a:r>
              <a:rPr lang="bg-BG" dirty="0" err="1">
                <a:solidFill>
                  <a:schemeClr val="accent6"/>
                </a:solidFill>
              </a:rPr>
              <a:t>Хоуп</a:t>
            </a:r>
            <a:r>
              <a:rPr lang="bg-BG" dirty="0">
                <a:solidFill>
                  <a:schemeClr val="accent6"/>
                </a:solidFill>
              </a:rPr>
              <a:t> (на английски: </a:t>
            </a:r>
            <a:r>
              <a:rPr lang="en-US" dirty="0">
                <a:solidFill>
                  <a:schemeClr val="accent6"/>
                </a:solidFill>
              </a:rPr>
              <a:t>J-Hope), </a:t>
            </a:r>
            <a:r>
              <a:rPr lang="bg-BG" dirty="0">
                <a:solidFill>
                  <a:schemeClr val="accent6"/>
                </a:solidFill>
              </a:rPr>
              <a:t>е роден на 18 февруари 1994 г. (25 г.) в </a:t>
            </a:r>
            <a:r>
              <a:rPr lang="bg-BG" dirty="0" err="1">
                <a:solidFill>
                  <a:schemeClr val="accent6"/>
                </a:solidFill>
              </a:rPr>
              <a:t>Куанджу</a:t>
            </a:r>
            <a:r>
              <a:rPr lang="bg-BG" dirty="0">
                <a:solidFill>
                  <a:schemeClr val="accent6"/>
                </a:solidFill>
              </a:rPr>
              <a:t>. Джей-</a:t>
            </a:r>
            <a:r>
              <a:rPr lang="bg-BG" dirty="0" err="1">
                <a:solidFill>
                  <a:schemeClr val="accent6"/>
                </a:solidFill>
              </a:rPr>
              <a:t>Хоуп</a:t>
            </a:r>
            <a:r>
              <a:rPr lang="bg-BG" dirty="0">
                <a:solidFill>
                  <a:schemeClr val="accent6"/>
                </a:solidFill>
              </a:rPr>
              <a:t> е водещ рапър, главен и </a:t>
            </a:r>
            <a:r>
              <a:rPr lang="bg-BG" dirty="0" err="1">
                <a:solidFill>
                  <a:schemeClr val="accent6"/>
                </a:solidFill>
              </a:rPr>
              <a:t>субвокалист</a:t>
            </a:r>
            <a:r>
              <a:rPr lang="bg-BG" dirty="0">
                <a:solidFill>
                  <a:schemeClr val="accent6"/>
                </a:solidFill>
              </a:rPr>
              <a:t> танцьор на </a:t>
            </a:r>
            <a:r>
              <a:rPr lang="bg-BG" dirty="0" err="1">
                <a:solidFill>
                  <a:schemeClr val="accent6"/>
                </a:solidFill>
              </a:rPr>
              <a:t>Би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Ти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Ес</a:t>
            </a:r>
            <a:r>
              <a:rPr lang="bg-BG" dirty="0">
                <a:solidFill>
                  <a:schemeClr val="accent6"/>
                </a:solidFill>
              </a:rPr>
              <a:t>. И той е част от продуцентите и композиторите за групата. През март 2018 прави соловия си дебют с </a:t>
            </a:r>
            <a:r>
              <a:rPr lang="bg-BG" dirty="0" err="1">
                <a:solidFill>
                  <a:schemeClr val="accent6"/>
                </a:solidFill>
              </a:rPr>
              <a:t>микстейпа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Hope World.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170" y="1920304"/>
            <a:ext cx="2759825" cy="4139738"/>
          </a:xfrm>
          <a:prstGeom prst="rect">
            <a:avLst/>
          </a:prstGeom>
        </p:spPr>
      </p:pic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8507" y="5868850"/>
            <a:ext cx="640135" cy="420660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496" y="5887139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1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ЧЛЕНОВЕ НА ГРУПАТА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520931" y="3266902"/>
            <a:ext cx="3718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accent6"/>
                </a:solidFill>
              </a:rPr>
              <a:t>Пак Джи-мин (на корейски: </a:t>
            </a:r>
            <a:r>
              <a:rPr lang="ko-KR" altLang="en-US" dirty="0">
                <a:solidFill>
                  <a:schemeClr val="accent6"/>
                </a:solidFill>
              </a:rPr>
              <a:t>박지민</a:t>
            </a:r>
            <a:r>
              <a:rPr lang="en-US" altLang="ko-KR" dirty="0">
                <a:solidFill>
                  <a:schemeClr val="accent6"/>
                </a:solidFill>
              </a:rPr>
              <a:t>) </a:t>
            </a:r>
            <a:r>
              <a:rPr lang="bg-BG" dirty="0">
                <a:solidFill>
                  <a:schemeClr val="accent6"/>
                </a:solidFill>
              </a:rPr>
              <a:t>е роден на 13 октомври 1995 г. (23 г.) в Пусан. </a:t>
            </a:r>
            <a:r>
              <a:rPr lang="bg-BG" dirty="0" err="1">
                <a:solidFill>
                  <a:schemeClr val="accent6"/>
                </a:solidFill>
              </a:rPr>
              <a:t>Джимин</a:t>
            </a:r>
            <a:r>
              <a:rPr lang="bg-BG" dirty="0">
                <a:solidFill>
                  <a:schemeClr val="accent6"/>
                </a:solidFill>
              </a:rPr>
              <a:t> е водещ танцьор и водещ вокалист на </a:t>
            </a:r>
            <a:r>
              <a:rPr lang="bg-BG" dirty="0" err="1">
                <a:solidFill>
                  <a:schemeClr val="accent6"/>
                </a:solidFill>
              </a:rPr>
              <a:t>Би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Ти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Ес</a:t>
            </a:r>
            <a:r>
              <a:rPr lang="bg-BG" dirty="0">
                <a:solidFill>
                  <a:schemeClr val="accent6"/>
                </a:solidFill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735" y="1601217"/>
            <a:ext cx="2685009" cy="4121489"/>
          </a:xfrm>
          <a:prstGeom prst="rect">
            <a:avLst/>
          </a:prstGeom>
        </p:spPr>
      </p:pic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5380" y="5878743"/>
            <a:ext cx="640135" cy="420660"/>
          </a:xfrm>
          <a:prstGeom prst="rect">
            <a:avLst/>
          </a:prstGeom>
        </p:spPr>
      </p:pic>
      <p:pic>
        <p:nvPicPr>
          <p:cNvPr id="4" name="Picture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183" y="5878743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472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ЧЛЕНОВЕ НА ГРУПАТА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618" y="3275214"/>
            <a:ext cx="39762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accent6"/>
                </a:solidFill>
              </a:rPr>
              <a:t>Ким Те-</a:t>
            </a:r>
            <a:r>
              <a:rPr lang="bg-BG" dirty="0" err="1">
                <a:solidFill>
                  <a:schemeClr val="accent6"/>
                </a:solidFill>
              </a:rPr>
              <a:t>хюнг</a:t>
            </a:r>
            <a:r>
              <a:rPr lang="bg-BG" dirty="0">
                <a:solidFill>
                  <a:schemeClr val="accent6"/>
                </a:solidFill>
              </a:rPr>
              <a:t> (на корейски: </a:t>
            </a:r>
            <a:r>
              <a:rPr lang="ko-KR" altLang="en-US" dirty="0">
                <a:solidFill>
                  <a:schemeClr val="accent6"/>
                </a:solidFill>
              </a:rPr>
              <a:t>김태형</a:t>
            </a:r>
            <a:r>
              <a:rPr lang="en-US" altLang="ko-KR" dirty="0">
                <a:solidFill>
                  <a:schemeClr val="accent6"/>
                </a:solidFill>
              </a:rPr>
              <a:t>), </a:t>
            </a:r>
            <a:r>
              <a:rPr lang="bg-BG" dirty="0" err="1">
                <a:solidFill>
                  <a:schemeClr val="accent6"/>
                </a:solidFill>
              </a:rPr>
              <a:t>стейдж</a:t>
            </a:r>
            <a:r>
              <a:rPr lang="bg-BG" dirty="0">
                <a:solidFill>
                  <a:schemeClr val="accent6"/>
                </a:solidFill>
              </a:rPr>
              <a:t> име </a:t>
            </a:r>
            <a:r>
              <a:rPr lang="en-US" dirty="0">
                <a:solidFill>
                  <a:schemeClr val="accent6"/>
                </a:solidFill>
              </a:rPr>
              <a:t>V (</a:t>
            </a:r>
            <a:r>
              <a:rPr lang="bg-BG" dirty="0">
                <a:solidFill>
                  <a:schemeClr val="accent6"/>
                </a:solidFill>
              </a:rPr>
              <a:t>на английски: </a:t>
            </a:r>
            <a:r>
              <a:rPr lang="en-US" dirty="0">
                <a:solidFill>
                  <a:schemeClr val="accent6"/>
                </a:solidFill>
              </a:rPr>
              <a:t>V), </a:t>
            </a:r>
            <a:r>
              <a:rPr lang="bg-BG" dirty="0">
                <a:solidFill>
                  <a:schemeClr val="accent6"/>
                </a:solidFill>
              </a:rPr>
              <a:t>е роден на 30 декември 1995 г. (23 г.) в Тегу. Ви е водещ вокалист, водещ танцьор и лице на групата.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161" y="1582535"/>
            <a:ext cx="3137708" cy="4458848"/>
          </a:xfrm>
          <a:prstGeom prst="rect">
            <a:avLst/>
          </a:prstGeom>
        </p:spPr>
      </p:pic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568" y="5911994"/>
            <a:ext cx="640135" cy="420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91" y="5887055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921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ЧЛЕНОВЕ НА ГРУПАТА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04305" y="3233650"/>
            <a:ext cx="3352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err="1">
                <a:solidFill>
                  <a:schemeClr val="accent6"/>
                </a:solidFill>
              </a:rPr>
              <a:t>Чонг</a:t>
            </a:r>
            <a:r>
              <a:rPr lang="bg-BG" dirty="0">
                <a:solidFill>
                  <a:schemeClr val="accent6"/>
                </a:solidFill>
              </a:rPr>
              <a:t> </a:t>
            </a:r>
            <a:r>
              <a:rPr lang="bg-BG" dirty="0" err="1">
                <a:solidFill>
                  <a:schemeClr val="accent6"/>
                </a:solidFill>
              </a:rPr>
              <a:t>Чонг-гук</a:t>
            </a:r>
            <a:r>
              <a:rPr lang="bg-BG" dirty="0">
                <a:solidFill>
                  <a:schemeClr val="accent6"/>
                </a:solidFill>
              </a:rPr>
              <a:t> (на корейски: </a:t>
            </a:r>
            <a:r>
              <a:rPr lang="ko-KR" altLang="en-US" dirty="0" err="1">
                <a:solidFill>
                  <a:schemeClr val="accent6"/>
                </a:solidFill>
              </a:rPr>
              <a:t>전정국</a:t>
            </a:r>
            <a:r>
              <a:rPr lang="en-US" altLang="ko-KR" dirty="0">
                <a:solidFill>
                  <a:schemeClr val="accent6"/>
                </a:solidFill>
              </a:rPr>
              <a:t>), </a:t>
            </a:r>
            <a:r>
              <a:rPr lang="bg-BG" dirty="0">
                <a:solidFill>
                  <a:schemeClr val="accent6"/>
                </a:solidFill>
              </a:rPr>
              <a:t>по-известен като </a:t>
            </a:r>
            <a:r>
              <a:rPr lang="bg-BG" dirty="0" err="1">
                <a:solidFill>
                  <a:schemeClr val="accent6"/>
                </a:solidFill>
              </a:rPr>
              <a:t>Джънгкук</a:t>
            </a:r>
            <a:r>
              <a:rPr lang="bg-BG" dirty="0">
                <a:solidFill>
                  <a:schemeClr val="accent6"/>
                </a:solidFill>
              </a:rPr>
              <a:t> (на английски: </a:t>
            </a:r>
            <a:r>
              <a:rPr lang="en-US" dirty="0" err="1">
                <a:solidFill>
                  <a:schemeClr val="accent6"/>
                </a:solidFill>
              </a:rPr>
              <a:t>Jungkook</a:t>
            </a:r>
            <a:r>
              <a:rPr lang="en-US" dirty="0">
                <a:solidFill>
                  <a:schemeClr val="accent6"/>
                </a:solidFill>
              </a:rPr>
              <a:t>), </a:t>
            </a:r>
            <a:r>
              <a:rPr lang="bg-BG" dirty="0">
                <a:solidFill>
                  <a:schemeClr val="accent6"/>
                </a:solidFill>
              </a:rPr>
              <a:t>е роден на 1 септември 1997 г. (21 г.) в Пусан.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965" y="1504604"/>
            <a:ext cx="3190726" cy="4472802"/>
          </a:xfrm>
          <a:prstGeom prst="rect">
            <a:avLst/>
          </a:prstGeom>
        </p:spPr>
      </p:pic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416" y="5903681"/>
            <a:ext cx="640135" cy="420660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58" y="5903681"/>
            <a:ext cx="566977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1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1433" y="2942706"/>
            <a:ext cx="7581906" cy="1188719"/>
          </a:xfrm>
        </p:spPr>
        <p:txBody>
          <a:bodyPr>
            <a:noAutofit/>
          </a:bodyPr>
          <a:lstStyle/>
          <a:p>
            <a:r>
              <a:rPr lang="bg-BG" sz="6600" dirty="0" smtClean="0">
                <a:solidFill>
                  <a:schemeClr val="accent6"/>
                </a:solidFill>
              </a:rPr>
              <a:t>БЛАГОДАРЯ ЗА ВНИМАНИЕТО!</a:t>
            </a:r>
            <a:endParaRPr lang="bg-BG" sz="6600" dirty="0">
              <a:solidFill>
                <a:schemeClr val="accent6"/>
              </a:solidFill>
            </a:endParaRPr>
          </a:p>
        </p:txBody>
      </p:sp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673331" y="5976851"/>
            <a:ext cx="465513" cy="299258"/>
          </a:xfrm>
          <a:prstGeom prst="actionButtonBackPrevio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218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57</TotalTime>
  <Words>826</Words>
  <Application>Microsoft Office PowerPoint</Application>
  <PresentationFormat>Widescreen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Corbel</vt:lpstr>
      <vt:lpstr>Gill Sans MT</vt:lpstr>
      <vt:lpstr>휴먼매직체</vt:lpstr>
      <vt:lpstr>Wingdings 2</vt:lpstr>
      <vt:lpstr>Dividend</vt:lpstr>
      <vt:lpstr>Bts </vt:lpstr>
      <vt:lpstr>Съдържание:</vt:lpstr>
      <vt:lpstr>ИНФОРМАЦИЯ ЗА BTS</vt:lpstr>
      <vt:lpstr>ФОРМИРАНЕ НА ГРУПАТА</vt:lpstr>
      <vt:lpstr>ЧЛЕНОВЕ НА ГРУПАТА</vt:lpstr>
      <vt:lpstr>ЧЛЕНОВЕ НА ГРУПАТА</vt:lpstr>
      <vt:lpstr>ЧЛЕНОВЕ НА ГРУПАТА</vt:lpstr>
      <vt:lpstr>ЧЛЕНОВЕ НА ГРУПАТА</vt:lpstr>
      <vt:lpstr>ЧЛЕНОВЕ НА ГРУПАТА</vt:lpstr>
      <vt:lpstr>ЧЛЕНОВЕ НА ГРУПАТА</vt:lpstr>
      <vt:lpstr>ЧЛЕНОВЕ НА ГРУПАТА</vt:lpstr>
      <vt:lpstr>БЛАГОДАРЯ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</dc:title>
  <dc:creator>STUDENTS</dc:creator>
  <cp:lastModifiedBy>STUDENTS</cp:lastModifiedBy>
  <cp:revision>8</cp:revision>
  <dcterms:created xsi:type="dcterms:W3CDTF">2019-06-04T09:40:36Z</dcterms:created>
  <dcterms:modified xsi:type="dcterms:W3CDTF">2019-06-11T09:58:42Z</dcterms:modified>
</cp:coreProperties>
</file>